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60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62E-24EA-40FA-910C-FAC9D7E22B12}" type="datetimeFigureOut">
              <a:rPr lang="ko-KR" altLang="en-US" smtClean="0"/>
              <a:t>2019-10-14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6DCE-6C85-4169-BBF8-274EC9BEA8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356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62E-24EA-40FA-910C-FAC9D7E22B12}" type="datetimeFigureOut">
              <a:rPr lang="ko-KR" altLang="en-US" smtClean="0"/>
              <a:t>2019-10-14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6DCE-6C85-4169-BBF8-274EC9BEA8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582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62E-24EA-40FA-910C-FAC9D7E22B12}" type="datetimeFigureOut">
              <a:rPr lang="ko-KR" altLang="en-US" smtClean="0"/>
              <a:t>2019-10-14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6DCE-6C85-4169-BBF8-274EC9BEA8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2007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62E-24EA-40FA-910C-FAC9D7E22B12}" type="datetimeFigureOut">
              <a:rPr lang="ko-KR" altLang="en-US" smtClean="0"/>
              <a:t>2019-10-14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6DCE-6C85-4169-BBF8-274EC9BEA8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6229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62E-24EA-40FA-910C-FAC9D7E22B12}" type="datetimeFigureOut">
              <a:rPr lang="ko-KR" altLang="en-US" smtClean="0"/>
              <a:t>2019-10-14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6DCE-6C85-4169-BBF8-274EC9BEA8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5117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62E-24EA-40FA-910C-FAC9D7E22B12}" type="datetimeFigureOut">
              <a:rPr lang="ko-KR" altLang="en-US" smtClean="0"/>
              <a:t>2019-10-14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6DCE-6C85-4169-BBF8-274EC9BEA8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2065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62E-24EA-40FA-910C-FAC9D7E22B12}" type="datetimeFigureOut">
              <a:rPr lang="ko-KR" altLang="en-US" smtClean="0"/>
              <a:t>2019-10-14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6DCE-6C85-4169-BBF8-274EC9BEA8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5585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62E-24EA-40FA-910C-FAC9D7E22B12}" type="datetimeFigureOut">
              <a:rPr lang="ko-KR" altLang="en-US" smtClean="0"/>
              <a:t>2019-10-14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6DCE-6C85-4169-BBF8-274EC9BEA8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4990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62E-24EA-40FA-910C-FAC9D7E22B12}" type="datetimeFigureOut">
              <a:rPr lang="ko-KR" altLang="en-US" smtClean="0"/>
              <a:t>2019-10-14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6DCE-6C85-4169-BBF8-274EC9BEA8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1152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62E-24EA-40FA-910C-FAC9D7E22B12}" type="datetimeFigureOut">
              <a:rPr lang="ko-KR" altLang="en-US" smtClean="0"/>
              <a:t>2019-10-14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6DCE-6C85-4169-BBF8-274EC9BEA8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425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62E-24EA-40FA-910C-FAC9D7E22B12}" type="datetimeFigureOut">
              <a:rPr lang="ko-KR" altLang="en-US" smtClean="0"/>
              <a:t>2019-10-14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6DCE-6C85-4169-BBF8-274EC9BEA8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1742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8262E-24EA-40FA-910C-FAC9D7E22B12}" type="datetimeFigureOut">
              <a:rPr lang="ko-KR" altLang="en-US" smtClean="0"/>
              <a:t>2019-10-14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76DCE-6C85-4169-BBF8-274EC9BEA8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696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030" y="1095630"/>
            <a:ext cx="7154273" cy="442371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모서리가 둥근 직사각형 4"/>
          <p:cNvSpPr/>
          <p:nvPr/>
        </p:nvSpPr>
        <p:spPr>
          <a:xfrm>
            <a:off x="4810897" y="337751"/>
            <a:ext cx="2693773" cy="486032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부부성가대 야유회 일정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8382257" y="1103870"/>
            <a:ext cx="2924432" cy="4399005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ko-KR" sz="1200" dirty="0" smtClean="0">
              <a:solidFill>
                <a:schemeClr val="tx1"/>
              </a:solidFill>
            </a:endParaRPr>
          </a:p>
          <a:p>
            <a:endParaRPr lang="en-US" altLang="ko-KR" sz="1200" dirty="0">
              <a:solidFill>
                <a:schemeClr val="tx1"/>
              </a:solidFill>
            </a:endParaRPr>
          </a:p>
          <a:p>
            <a:endParaRPr lang="en-US" altLang="ko-KR" sz="1200" dirty="0" smtClean="0">
              <a:solidFill>
                <a:schemeClr val="tx1"/>
              </a:solidFill>
            </a:endParaRPr>
          </a:p>
          <a:p>
            <a:endParaRPr lang="en-US" altLang="ko-KR" sz="1200" dirty="0">
              <a:solidFill>
                <a:schemeClr val="tx1"/>
              </a:solidFill>
            </a:endParaRPr>
          </a:p>
          <a:p>
            <a:endParaRPr lang="en-US" altLang="ko-KR" sz="1200" dirty="0" smtClean="0">
              <a:solidFill>
                <a:schemeClr val="tx1"/>
              </a:solidFill>
            </a:endParaRPr>
          </a:p>
          <a:p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ko-KR" sz="1200" dirty="0" smtClean="0">
                <a:solidFill>
                  <a:schemeClr val="tx1"/>
                </a:solidFill>
              </a:rPr>
              <a:t>Ο</a:t>
            </a:r>
            <a:r>
              <a:rPr lang="en-US" altLang="ko-KR" sz="1200" dirty="0" smtClean="0">
                <a:solidFill>
                  <a:schemeClr val="tx1"/>
                </a:solidFill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</a:rPr>
              <a:t>일시 </a:t>
            </a:r>
            <a:r>
              <a:rPr lang="en-US" altLang="ko-KR" sz="1200" dirty="0" smtClean="0">
                <a:solidFill>
                  <a:schemeClr val="tx1"/>
                </a:solidFill>
              </a:rPr>
              <a:t>: 2019</a:t>
            </a:r>
            <a:r>
              <a:rPr lang="ko-KR" altLang="en-US" sz="1200" dirty="0" smtClean="0">
                <a:solidFill>
                  <a:schemeClr val="tx1"/>
                </a:solidFill>
              </a:rPr>
              <a:t>년 </a:t>
            </a:r>
            <a:r>
              <a:rPr lang="en-US" altLang="ko-KR" sz="1200" dirty="0" smtClean="0">
                <a:solidFill>
                  <a:schemeClr val="tx1"/>
                </a:solidFill>
              </a:rPr>
              <a:t>10</a:t>
            </a:r>
            <a:r>
              <a:rPr lang="ko-KR" altLang="en-US" sz="1200" dirty="0" smtClean="0">
                <a:solidFill>
                  <a:schemeClr val="tx1"/>
                </a:solidFill>
              </a:rPr>
              <a:t>월 </a:t>
            </a:r>
            <a:r>
              <a:rPr lang="en-US" altLang="ko-KR" sz="1200" dirty="0" smtClean="0">
                <a:solidFill>
                  <a:schemeClr val="tx1"/>
                </a:solidFill>
              </a:rPr>
              <a:t>19</a:t>
            </a:r>
            <a:r>
              <a:rPr lang="ko-KR" altLang="en-US" sz="1200" dirty="0" smtClean="0">
                <a:solidFill>
                  <a:schemeClr val="tx1"/>
                </a:solidFill>
              </a:rPr>
              <a:t>일</a:t>
            </a:r>
            <a:r>
              <a:rPr lang="en-US" altLang="ko-KR" sz="1200" dirty="0" smtClean="0">
                <a:solidFill>
                  <a:schemeClr val="tx1"/>
                </a:solidFill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</a:rPr>
              <a:t>토</a:t>
            </a:r>
            <a:r>
              <a:rPr lang="en-US" altLang="ko-KR" sz="1200" dirty="0">
                <a:solidFill>
                  <a:schemeClr val="tx1"/>
                </a:solidFill>
              </a:rPr>
              <a:t>)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en-US" altLang="ko-KR" sz="1200" dirty="0" smtClean="0">
                <a:solidFill>
                  <a:schemeClr val="tx1"/>
                </a:solidFill>
              </a:rPr>
              <a:t>     </a:t>
            </a:r>
            <a:endParaRPr lang="en-US" altLang="ko-KR" sz="1200" dirty="0">
              <a:solidFill>
                <a:schemeClr val="tx1"/>
              </a:solidFill>
            </a:endParaRPr>
          </a:p>
          <a:p>
            <a:r>
              <a:rPr lang="ko-KR" altLang="ko-KR" sz="1200" dirty="0" smtClean="0">
                <a:solidFill>
                  <a:schemeClr val="tx1"/>
                </a:solidFill>
              </a:rPr>
              <a:t>Ο</a:t>
            </a:r>
            <a:r>
              <a:rPr lang="en-US" altLang="ko-KR" sz="1200" dirty="0" smtClean="0">
                <a:solidFill>
                  <a:schemeClr val="tx1"/>
                </a:solidFill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</a:rPr>
              <a:t>장소 </a:t>
            </a:r>
            <a:r>
              <a:rPr lang="en-US" altLang="ko-KR" sz="1200" dirty="0" smtClean="0">
                <a:solidFill>
                  <a:schemeClr val="tx1"/>
                </a:solidFill>
              </a:rPr>
              <a:t>: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문경새재</a:t>
            </a:r>
            <a:r>
              <a:rPr lang="ko-KR" altLang="en-US" sz="1200" dirty="0" smtClean="0">
                <a:solidFill>
                  <a:schemeClr val="tx1"/>
                </a:solidFill>
              </a:rPr>
              <a:t> 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endParaRPr lang="en-US" altLang="ko-KR" sz="1200" dirty="0">
              <a:solidFill>
                <a:schemeClr val="tx1"/>
              </a:solidFill>
            </a:endParaRPr>
          </a:p>
          <a:p>
            <a:r>
              <a:rPr lang="ko-KR" altLang="ko-KR" sz="1200" dirty="0" smtClean="0">
                <a:solidFill>
                  <a:schemeClr val="tx1"/>
                </a:solidFill>
              </a:rPr>
              <a:t>Ο</a:t>
            </a:r>
            <a:r>
              <a:rPr lang="en-US" altLang="ko-KR" sz="1200" dirty="0" smtClean="0">
                <a:solidFill>
                  <a:schemeClr val="tx1"/>
                </a:solidFill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</a:rPr>
              <a:t>회비 </a:t>
            </a:r>
            <a:r>
              <a:rPr lang="en-US" altLang="ko-KR" sz="1200" dirty="0" smtClean="0">
                <a:solidFill>
                  <a:schemeClr val="tx1"/>
                </a:solidFill>
              </a:rPr>
              <a:t>:</a:t>
            </a:r>
            <a:r>
              <a:rPr lang="ko-KR" altLang="en-US" sz="1200" dirty="0">
                <a:solidFill>
                  <a:schemeClr val="tx1"/>
                </a:solidFill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</a:rPr>
              <a:t>없음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endParaRPr lang="en-US" altLang="ko-KR" sz="1200" dirty="0">
              <a:solidFill>
                <a:schemeClr val="tx1"/>
              </a:solidFill>
            </a:endParaRPr>
          </a:p>
          <a:p>
            <a:r>
              <a:rPr lang="ko-KR" altLang="ko-KR" sz="1200" dirty="0" smtClean="0">
                <a:solidFill>
                  <a:schemeClr val="tx1"/>
                </a:solidFill>
              </a:rPr>
              <a:t>Ο</a:t>
            </a:r>
            <a:r>
              <a:rPr lang="en-US" altLang="ko-KR" sz="1200" dirty="0" smtClean="0">
                <a:solidFill>
                  <a:schemeClr val="tx1"/>
                </a:solidFill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</a:rPr>
              <a:t>교통수단 </a:t>
            </a:r>
            <a:r>
              <a:rPr lang="en-US" altLang="ko-KR" sz="1200" dirty="0" smtClean="0">
                <a:solidFill>
                  <a:schemeClr val="tx1"/>
                </a:solidFill>
              </a:rPr>
              <a:t>: </a:t>
            </a:r>
            <a:r>
              <a:rPr lang="ko-KR" altLang="en-US" sz="1200" dirty="0" smtClean="0">
                <a:solidFill>
                  <a:schemeClr val="tx1"/>
                </a:solidFill>
              </a:rPr>
              <a:t>교회 버스 이용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endParaRPr lang="en-US" altLang="ko-KR" sz="1200" dirty="0">
              <a:solidFill>
                <a:schemeClr val="tx1"/>
              </a:solidFill>
            </a:endParaRPr>
          </a:p>
          <a:p>
            <a:r>
              <a:rPr lang="ko-KR" altLang="ko-KR" sz="1200" dirty="0" smtClean="0">
                <a:solidFill>
                  <a:schemeClr val="tx1"/>
                </a:solidFill>
              </a:rPr>
              <a:t>Ο</a:t>
            </a:r>
            <a:r>
              <a:rPr lang="en-US" altLang="ko-KR" sz="1200" dirty="0" smtClean="0">
                <a:solidFill>
                  <a:schemeClr val="tx1"/>
                </a:solidFill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</a:rPr>
              <a:t>중식 </a:t>
            </a:r>
            <a:r>
              <a:rPr lang="en-US" altLang="ko-KR" sz="1200" dirty="0" smtClean="0">
                <a:solidFill>
                  <a:schemeClr val="tx1"/>
                </a:solidFill>
              </a:rPr>
              <a:t>: </a:t>
            </a:r>
            <a:r>
              <a:rPr lang="ko-KR" altLang="en-US" sz="1200" dirty="0" smtClean="0">
                <a:solidFill>
                  <a:schemeClr val="tx1"/>
                </a:solidFill>
              </a:rPr>
              <a:t>수안보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endParaRPr lang="en-US" altLang="ko-KR" sz="12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ko-KR" sz="1200" dirty="0" smtClean="0">
                <a:solidFill>
                  <a:schemeClr val="tx1"/>
                </a:solidFill>
              </a:rPr>
              <a:t>Ο</a:t>
            </a:r>
            <a:r>
              <a:rPr lang="en-US" altLang="ko-KR" sz="1200" dirty="0" smtClean="0">
                <a:solidFill>
                  <a:schemeClr val="tx1"/>
                </a:solidFill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</a:rPr>
              <a:t>관광 코스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200" dirty="0" smtClean="0">
                <a:solidFill>
                  <a:srgbClr val="00B050"/>
                </a:solidFill>
              </a:rPr>
              <a:t>   </a:t>
            </a:r>
            <a:r>
              <a:rPr lang="ko-KR" altLang="en-US" sz="1200" dirty="0" smtClean="0">
                <a:solidFill>
                  <a:srgbClr val="00B050"/>
                </a:solidFill>
              </a:rPr>
              <a:t>수안보 </a:t>
            </a:r>
            <a:r>
              <a:rPr lang="en-US" altLang="ko-KR" sz="1200" dirty="0" smtClean="0">
                <a:solidFill>
                  <a:srgbClr val="00B050"/>
                </a:solidFill>
              </a:rPr>
              <a:t>→ </a:t>
            </a:r>
            <a:r>
              <a:rPr lang="ko-KR" altLang="en-US" sz="1200" dirty="0" err="1" smtClean="0">
                <a:solidFill>
                  <a:srgbClr val="00B050"/>
                </a:solidFill>
              </a:rPr>
              <a:t>조령</a:t>
            </a:r>
            <a:r>
              <a:rPr lang="ko-KR" altLang="en-US" sz="1200" dirty="0" smtClean="0">
                <a:solidFill>
                  <a:srgbClr val="00B050"/>
                </a:solidFill>
              </a:rPr>
              <a:t> </a:t>
            </a:r>
            <a:r>
              <a:rPr lang="en-US" altLang="ko-KR" sz="1200" dirty="0" smtClean="0">
                <a:solidFill>
                  <a:srgbClr val="00B050"/>
                </a:solidFill>
              </a:rPr>
              <a:t>3</a:t>
            </a:r>
            <a:r>
              <a:rPr lang="ko-KR" altLang="en-US" sz="1200" dirty="0" smtClean="0">
                <a:solidFill>
                  <a:srgbClr val="00B050"/>
                </a:solidFill>
              </a:rPr>
              <a:t>관문</a:t>
            </a:r>
            <a:r>
              <a:rPr lang="en-US" altLang="ko-KR" sz="1200" dirty="0" smtClean="0">
                <a:solidFill>
                  <a:srgbClr val="00B050"/>
                </a:solidFill>
              </a:rPr>
              <a:t> → </a:t>
            </a:r>
            <a:r>
              <a:rPr lang="ko-KR" altLang="en-US" sz="1200" dirty="0" err="1" smtClean="0">
                <a:solidFill>
                  <a:srgbClr val="00B050"/>
                </a:solidFill>
              </a:rPr>
              <a:t>조령</a:t>
            </a:r>
            <a:r>
              <a:rPr lang="ko-KR" altLang="en-US" sz="1200" dirty="0" smtClean="0">
                <a:solidFill>
                  <a:srgbClr val="00B050"/>
                </a:solidFill>
              </a:rPr>
              <a:t> </a:t>
            </a:r>
            <a:r>
              <a:rPr lang="en-US" altLang="ko-KR" sz="1200" dirty="0" smtClean="0">
                <a:solidFill>
                  <a:srgbClr val="00B050"/>
                </a:solidFill>
              </a:rPr>
              <a:t>2</a:t>
            </a:r>
            <a:r>
              <a:rPr lang="ko-KR" altLang="en-US" sz="1200" dirty="0" smtClean="0">
                <a:solidFill>
                  <a:srgbClr val="00B050"/>
                </a:solidFill>
              </a:rPr>
              <a:t>관문  </a:t>
            </a:r>
            <a:endParaRPr lang="en-US" altLang="ko-KR" sz="1200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200" dirty="0" smtClean="0">
                <a:solidFill>
                  <a:srgbClr val="00B050"/>
                </a:solidFill>
              </a:rPr>
              <a:t>    </a:t>
            </a:r>
            <a:r>
              <a:rPr lang="ko-KR" altLang="en-US" sz="1200" dirty="0" smtClean="0">
                <a:solidFill>
                  <a:srgbClr val="00B050"/>
                </a:solidFill>
              </a:rPr>
              <a:t>→ </a:t>
            </a:r>
            <a:r>
              <a:rPr lang="ko-KR" altLang="en-US" sz="1200" dirty="0" err="1" smtClean="0">
                <a:solidFill>
                  <a:srgbClr val="00B050"/>
                </a:solidFill>
              </a:rPr>
              <a:t>조령</a:t>
            </a:r>
            <a:r>
              <a:rPr lang="ko-KR" altLang="en-US" sz="1200" dirty="0" smtClean="0">
                <a:solidFill>
                  <a:srgbClr val="00B050"/>
                </a:solidFill>
              </a:rPr>
              <a:t> </a:t>
            </a:r>
            <a:r>
              <a:rPr lang="en-US" altLang="ko-KR" sz="1200" dirty="0" smtClean="0">
                <a:solidFill>
                  <a:srgbClr val="00B050"/>
                </a:solidFill>
              </a:rPr>
              <a:t>1</a:t>
            </a:r>
            <a:r>
              <a:rPr lang="ko-KR" altLang="en-US" sz="1200" dirty="0" smtClean="0">
                <a:solidFill>
                  <a:srgbClr val="00B050"/>
                </a:solidFill>
              </a:rPr>
              <a:t>관문→</a:t>
            </a:r>
            <a:r>
              <a:rPr lang="en-US" altLang="ko-KR" sz="1200" dirty="0" smtClean="0">
                <a:solidFill>
                  <a:srgbClr val="00B050"/>
                </a:solidFill>
              </a:rPr>
              <a:t> </a:t>
            </a:r>
            <a:r>
              <a:rPr lang="ko-KR" altLang="en-US" sz="1200" dirty="0" err="1" smtClean="0">
                <a:solidFill>
                  <a:srgbClr val="00B050"/>
                </a:solidFill>
              </a:rPr>
              <a:t>문경새재</a:t>
            </a:r>
            <a:r>
              <a:rPr lang="ko-KR" altLang="en-US" sz="1200" dirty="0" smtClean="0">
                <a:solidFill>
                  <a:srgbClr val="00B050"/>
                </a:solidFill>
              </a:rPr>
              <a:t> 주차장</a:t>
            </a:r>
            <a:r>
              <a:rPr lang="en-US" altLang="ko-KR" sz="1200" dirty="0" smtClean="0">
                <a:solidFill>
                  <a:srgbClr val="00B050"/>
                </a:solidFill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altLang="ko-KR" sz="1200" dirty="0">
                <a:solidFill>
                  <a:schemeClr val="tx1"/>
                </a:solidFill>
              </a:rPr>
              <a:t> </a:t>
            </a:r>
            <a:r>
              <a:rPr lang="en-US" altLang="ko-KR" sz="1200" dirty="0" smtClean="0">
                <a:solidFill>
                  <a:schemeClr val="tx1"/>
                </a:solidFill>
              </a:rPr>
              <a:t>   * </a:t>
            </a:r>
            <a:r>
              <a:rPr lang="ko-KR" altLang="en-US" sz="1200" dirty="0" smtClean="0">
                <a:solidFill>
                  <a:schemeClr val="tx1"/>
                </a:solidFill>
              </a:rPr>
              <a:t>수안보에서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조령</a:t>
            </a:r>
            <a:r>
              <a:rPr lang="ko-KR" altLang="en-US" sz="1200" dirty="0" smtClean="0">
                <a:solidFill>
                  <a:schemeClr val="tx1"/>
                </a:solidFill>
              </a:rPr>
              <a:t> </a:t>
            </a:r>
            <a:r>
              <a:rPr lang="en-US" altLang="ko-KR" sz="1200" dirty="0" smtClean="0">
                <a:solidFill>
                  <a:schemeClr val="tx1"/>
                </a:solidFill>
              </a:rPr>
              <a:t>3</a:t>
            </a:r>
            <a:r>
              <a:rPr lang="ko-KR" altLang="en-US" sz="1200" dirty="0" smtClean="0">
                <a:solidFill>
                  <a:schemeClr val="tx1"/>
                </a:solidFill>
              </a:rPr>
              <a:t>관문</a:t>
            </a:r>
            <a:r>
              <a:rPr lang="en-US" altLang="ko-KR" sz="1200" dirty="0" smtClean="0">
                <a:solidFill>
                  <a:schemeClr val="tx1"/>
                </a:solidFill>
              </a:rPr>
              <a:t>(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산정상입구</a:t>
            </a:r>
            <a:r>
              <a:rPr lang="en-US" altLang="ko-KR" sz="1200" dirty="0" smtClean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>
                <a:solidFill>
                  <a:schemeClr val="tx1"/>
                </a:solidFill>
              </a:rPr>
              <a:t>      까지 버스로 이동</a:t>
            </a:r>
            <a:r>
              <a:rPr lang="en-US" altLang="ko-KR" sz="1200" dirty="0" smtClean="0">
                <a:solidFill>
                  <a:schemeClr val="tx1"/>
                </a:solidFill>
              </a:rPr>
              <a:t>,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조령</a:t>
            </a:r>
            <a:r>
              <a:rPr lang="ko-KR" altLang="en-US" sz="1200" dirty="0" smtClean="0">
                <a:solidFill>
                  <a:schemeClr val="tx1"/>
                </a:solidFill>
              </a:rPr>
              <a:t> </a:t>
            </a:r>
            <a:r>
              <a:rPr lang="en-US" altLang="ko-KR" sz="1200" dirty="0" smtClean="0">
                <a:solidFill>
                  <a:schemeClr val="tx1"/>
                </a:solidFill>
              </a:rPr>
              <a:t>3</a:t>
            </a:r>
            <a:r>
              <a:rPr lang="ko-KR" altLang="en-US" sz="1200" dirty="0" smtClean="0">
                <a:solidFill>
                  <a:schemeClr val="tx1"/>
                </a:solidFill>
              </a:rPr>
              <a:t>관문부터       </a:t>
            </a:r>
            <a:r>
              <a:rPr lang="en-US" altLang="ko-KR" sz="1200" dirty="0" smtClean="0">
                <a:solidFill>
                  <a:schemeClr val="tx1"/>
                </a:solidFill>
              </a:rPr>
              <a:t>     </a:t>
            </a:r>
          </a:p>
          <a:p>
            <a:pPr>
              <a:lnSpc>
                <a:spcPct val="150000"/>
              </a:lnSpc>
            </a:pPr>
            <a:r>
              <a:rPr lang="en-US" altLang="ko-KR" sz="1200" dirty="0">
                <a:solidFill>
                  <a:schemeClr val="tx1"/>
                </a:solidFill>
              </a:rPr>
              <a:t> </a:t>
            </a:r>
            <a:r>
              <a:rPr lang="en-US" altLang="ko-KR" sz="1200" dirty="0" smtClean="0">
                <a:solidFill>
                  <a:schemeClr val="tx1"/>
                </a:solidFill>
              </a:rPr>
              <a:t>     </a:t>
            </a:r>
            <a:r>
              <a:rPr lang="ko-KR" altLang="en-US" sz="1200" dirty="0" smtClean="0">
                <a:solidFill>
                  <a:schemeClr val="tx1"/>
                </a:solidFill>
              </a:rPr>
              <a:t>도보 하산 행 </a:t>
            </a:r>
            <a:r>
              <a:rPr lang="en-US" altLang="ko-KR" sz="1200" dirty="0" smtClean="0">
                <a:solidFill>
                  <a:schemeClr val="tx1"/>
                </a:solidFill>
              </a:rPr>
              <a:t>(6.5km)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>
                <a:solidFill>
                  <a:schemeClr val="tx1"/>
                </a:solidFill>
              </a:rPr>
              <a:t>    * </a:t>
            </a:r>
            <a:r>
              <a:rPr lang="ko-KR" altLang="en-US" sz="1200" dirty="0" smtClean="0">
                <a:solidFill>
                  <a:srgbClr val="00B050"/>
                </a:solidFill>
              </a:rPr>
              <a:t>걷기에 무리가 있는 분들은 문경</a:t>
            </a:r>
            <a:endParaRPr lang="en-US" altLang="ko-KR" sz="1200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200" dirty="0">
                <a:solidFill>
                  <a:srgbClr val="00B050"/>
                </a:solidFill>
              </a:rPr>
              <a:t> </a:t>
            </a:r>
            <a:r>
              <a:rPr lang="en-US" altLang="ko-KR" sz="1200" dirty="0" smtClean="0">
                <a:solidFill>
                  <a:srgbClr val="00B050"/>
                </a:solidFill>
              </a:rPr>
              <a:t>      </a:t>
            </a:r>
            <a:r>
              <a:rPr lang="ko-KR" altLang="en-US" sz="1200" dirty="0" err="1" smtClean="0">
                <a:solidFill>
                  <a:srgbClr val="00B050"/>
                </a:solidFill>
              </a:rPr>
              <a:t>새재</a:t>
            </a:r>
            <a:r>
              <a:rPr lang="ko-KR" altLang="en-US" sz="1200" dirty="0" smtClean="0">
                <a:solidFill>
                  <a:srgbClr val="00B050"/>
                </a:solidFill>
              </a:rPr>
              <a:t> 주차장 →</a:t>
            </a:r>
            <a:r>
              <a:rPr lang="ko-KR" altLang="en-US" sz="1200" dirty="0" err="1" smtClean="0">
                <a:solidFill>
                  <a:srgbClr val="00B050"/>
                </a:solidFill>
              </a:rPr>
              <a:t>조령</a:t>
            </a:r>
            <a:r>
              <a:rPr lang="ko-KR" altLang="en-US" sz="1200" dirty="0" smtClean="0">
                <a:solidFill>
                  <a:srgbClr val="00B050"/>
                </a:solidFill>
              </a:rPr>
              <a:t> </a:t>
            </a:r>
            <a:r>
              <a:rPr lang="en-US" altLang="ko-KR" sz="1200" dirty="0" smtClean="0">
                <a:solidFill>
                  <a:srgbClr val="00B050"/>
                </a:solidFill>
              </a:rPr>
              <a:t>1,2 </a:t>
            </a:r>
            <a:r>
              <a:rPr lang="ko-KR" altLang="en-US" sz="1200" dirty="0" smtClean="0">
                <a:solidFill>
                  <a:srgbClr val="00B050"/>
                </a:solidFill>
              </a:rPr>
              <a:t>관문</a:t>
            </a:r>
            <a:endParaRPr lang="en-US" altLang="ko-KR" sz="1200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200" dirty="0">
                <a:solidFill>
                  <a:srgbClr val="00B050"/>
                </a:solidFill>
              </a:rPr>
              <a:t> </a:t>
            </a:r>
            <a:r>
              <a:rPr lang="en-US" altLang="ko-KR" sz="1200" dirty="0" smtClean="0">
                <a:solidFill>
                  <a:srgbClr val="00B050"/>
                </a:solidFill>
              </a:rPr>
              <a:t>      </a:t>
            </a:r>
            <a:r>
              <a:rPr lang="ko-KR" altLang="en-US" sz="1200" dirty="0" smtClean="0">
                <a:solidFill>
                  <a:srgbClr val="00B050"/>
                </a:solidFill>
              </a:rPr>
              <a:t>도보 산책</a:t>
            </a:r>
            <a:r>
              <a:rPr lang="en-US" altLang="ko-KR" sz="1200" dirty="0" smtClean="0">
                <a:solidFill>
                  <a:srgbClr val="00B050"/>
                </a:solidFill>
              </a:rPr>
              <a:t>(</a:t>
            </a:r>
            <a:r>
              <a:rPr lang="ko-KR" altLang="en-US" sz="1200" dirty="0" smtClean="0">
                <a:solidFill>
                  <a:srgbClr val="00B050"/>
                </a:solidFill>
              </a:rPr>
              <a:t>길이 평지 처럼 완만함</a:t>
            </a:r>
            <a:r>
              <a:rPr lang="en-US" altLang="ko-KR" sz="1200" dirty="0" smtClean="0">
                <a:solidFill>
                  <a:srgbClr val="00B05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>
                <a:solidFill>
                  <a:srgbClr val="00B050"/>
                </a:solidFill>
              </a:rPr>
              <a:t> </a:t>
            </a:r>
            <a:r>
              <a:rPr lang="en-US" altLang="ko-KR" sz="1200" dirty="0" smtClean="0">
                <a:solidFill>
                  <a:srgbClr val="00B050"/>
                </a:solidFill>
              </a:rPr>
              <a:t> </a:t>
            </a:r>
            <a:endParaRPr lang="en-US" altLang="ko-KR" sz="1200" dirty="0">
              <a:solidFill>
                <a:schemeClr val="tx1"/>
              </a:solidFill>
            </a:endParaRPr>
          </a:p>
          <a:p>
            <a:endParaRPr lang="en-US" altLang="ko-KR" sz="1200" dirty="0">
              <a:solidFill>
                <a:schemeClr val="tx1"/>
              </a:solidFill>
            </a:endParaRPr>
          </a:p>
          <a:p>
            <a:endParaRPr lang="en-US" altLang="ko-KR" sz="1200" dirty="0" smtClean="0">
              <a:solidFill>
                <a:schemeClr val="tx1"/>
              </a:solidFill>
            </a:endParaRPr>
          </a:p>
          <a:p>
            <a:endParaRPr lang="en-US" altLang="ko-KR" sz="1200" dirty="0">
              <a:solidFill>
                <a:schemeClr val="tx1"/>
              </a:solidFill>
            </a:endParaRPr>
          </a:p>
          <a:p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5239264" y="4349578"/>
            <a:ext cx="683742" cy="23065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</a:rPr>
              <a:t>수안보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cxnSp>
        <p:nvCxnSpPr>
          <p:cNvPr id="11" name="직선 화살표 연결선 10"/>
          <p:cNvCxnSpPr/>
          <p:nvPr/>
        </p:nvCxnSpPr>
        <p:spPr>
          <a:xfrm flipV="1">
            <a:off x="9274627" y="6141730"/>
            <a:ext cx="1688842" cy="3"/>
          </a:xfrm>
          <a:prstGeom prst="straightConnector1">
            <a:avLst/>
          </a:prstGeom>
          <a:ln w="19050"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/>
          <p:cNvCxnSpPr/>
          <p:nvPr/>
        </p:nvCxnSpPr>
        <p:spPr>
          <a:xfrm>
            <a:off x="3452327" y="6148873"/>
            <a:ext cx="1688840" cy="1"/>
          </a:xfrm>
          <a:prstGeom prst="straightConnector1">
            <a:avLst/>
          </a:prstGeom>
          <a:ln w="19050"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화살표 연결선 15"/>
          <p:cNvCxnSpPr/>
          <p:nvPr/>
        </p:nvCxnSpPr>
        <p:spPr>
          <a:xfrm>
            <a:off x="5097624" y="6148873"/>
            <a:ext cx="1278294" cy="0"/>
          </a:xfrm>
          <a:prstGeom prst="straightConnector1">
            <a:avLst/>
          </a:prstGeom>
          <a:ln w="19050"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flipV="1">
            <a:off x="6399244" y="6151061"/>
            <a:ext cx="1278294" cy="1"/>
          </a:xfrm>
          <a:prstGeom prst="straightConnector1">
            <a:avLst/>
          </a:prstGeom>
          <a:ln w="19050"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/>
          <p:nvPr/>
        </p:nvCxnSpPr>
        <p:spPr>
          <a:xfrm flipV="1">
            <a:off x="7669764" y="6139543"/>
            <a:ext cx="1623526" cy="9329"/>
          </a:xfrm>
          <a:prstGeom prst="straightConnector1">
            <a:avLst/>
          </a:prstGeom>
          <a:ln w="19050"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/>
          <p:nvPr/>
        </p:nvCxnSpPr>
        <p:spPr>
          <a:xfrm flipV="1">
            <a:off x="1586205" y="6148873"/>
            <a:ext cx="1838129" cy="9331"/>
          </a:xfrm>
          <a:prstGeom prst="straightConnector1">
            <a:avLst/>
          </a:prstGeom>
          <a:ln w="1905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모서리가 둥근 직사각형 37"/>
          <p:cNvSpPr/>
          <p:nvPr/>
        </p:nvSpPr>
        <p:spPr>
          <a:xfrm>
            <a:off x="1278545" y="6368690"/>
            <a:ext cx="662222" cy="23065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</a:rPr>
              <a:t>출발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39" name="모서리가 둥근 직사각형 38"/>
          <p:cNvSpPr/>
          <p:nvPr/>
        </p:nvSpPr>
        <p:spPr>
          <a:xfrm>
            <a:off x="3004708" y="6368689"/>
            <a:ext cx="683742" cy="23065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</a:rPr>
              <a:t>수안보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40" name="모서리가 둥근 직사각형 39"/>
          <p:cNvSpPr/>
          <p:nvPr/>
        </p:nvSpPr>
        <p:spPr>
          <a:xfrm>
            <a:off x="7128587" y="6331367"/>
            <a:ext cx="1026368" cy="23065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err="1" smtClean="0">
                <a:solidFill>
                  <a:schemeClr val="tx1"/>
                </a:solidFill>
              </a:rPr>
              <a:t>조령</a:t>
            </a:r>
            <a:r>
              <a:rPr lang="en-US" altLang="ko-KR" sz="1200" dirty="0" smtClean="0">
                <a:solidFill>
                  <a:schemeClr val="tx1"/>
                </a:solidFill>
              </a:rPr>
              <a:t>3</a:t>
            </a:r>
            <a:r>
              <a:rPr lang="ko-KR" altLang="en-US" sz="1200" dirty="0" smtClean="0">
                <a:solidFill>
                  <a:schemeClr val="tx1"/>
                </a:solidFill>
              </a:rPr>
              <a:t>관문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41" name="모서리가 둥근 직사각형 40"/>
          <p:cNvSpPr/>
          <p:nvPr/>
        </p:nvSpPr>
        <p:spPr>
          <a:xfrm>
            <a:off x="10515851" y="6331367"/>
            <a:ext cx="951471" cy="23065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</a:rPr>
              <a:t>교회도착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42" name="모서리가 둥근 직사각형 41"/>
          <p:cNvSpPr/>
          <p:nvPr/>
        </p:nvSpPr>
        <p:spPr>
          <a:xfrm>
            <a:off x="8752365" y="6312705"/>
            <a:ext cx="1054108" cy="23065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err="1" smtClean="0">
                <a:solidFill>
                  <a:schemeClr val="tx1"/>
                </a:solidFill>
              </a:rPr>
              <a:t>새재</a:t>
            </a:r>
            <a:r>
              <a:rPr lang="ko-KR" altLang="en-US" sz="1200" dirty="0">
                <a:solidFill>
                  <a:schemeClr val="tx1"/>
                </a:solidFill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</a:rPr>
              <a:t>주차장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43" name="모서리가 둥근 직사각형 42"/>
          <p:cNvSpPr/>
          <p:nvPr/>
        </p:nvSpPr>
        <p:spPr>
          <a:xfrm>
            <a:off x="1241222" y="5790192"/>
            <a:ext cx="683742" cy="2306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08:00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45" name="모서리가 둥근 직사각형 44"/>
          <p:cNvSpPr/>
          <p:nvPr/>
        </p:nvSpPr>
        <p:spPr>
          <a:xfrm>
            <a:off x="3079354" y="5780860"/>
            <a:ext cx="683742" cy="2306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10:30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46" name="모서리가 둥근 직사각형 45"/>
          <p:cNvSpPr/>
          <p:nvPr/>
        </p:nvSpPr>
        <p:spPr>
          <a:xfrm>
            <a:off x="4721540" y="5762199"/>
            <a:ext cx="683742" cy="2306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12:00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47" name="모서리가 둥근 직사각형 46"/>
          <p:cNvSpPr/>
          <p:nvPr/>
        </p:nvSpPr>
        <p:spPr>
          <a:xfrm>
            <a:off x="5990504" y="5734207"/>
            <a:ext cx="683742" cy="2306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13:00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48" name="모서리가 둥근 직사각형 47"/>
          <p:cNvSpPr/>
          <p:nvPr/>
        </p:nvSpPr>
        <p:spPr>
          <a:xfrm>
            <a:off x="7315452" y="5762199"/>
            <a:ext cx="683742" cy="2306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14:00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49" name="모서리가 둥근 직사각형 48"/>
          <p:cNvSpPr/>
          <p:nvPr/>
        </p:nvSpPr>
        <p:spPr>
          <a:xfrm>
            <a:off x="8864334" y="5790192"/>
            <a:ext cx="683742" cy="2306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16:30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50" name="모서리가 둥근 직사각형 49"/>
          <p:cNvSpPr/>
          <p:nvPr/>
        </p:nvSpPr>
        <p:spPr>
          <a:xfrm>
            <a:off x="10543843" y="5752869"/>
            <a:ext cx="683742" cy="2306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19:00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56" name="모서리가 둥근 직사각형 55"/>
          <p:cNvSpPr/>
          <p:nvPr/>
        </p:nvSpPr>
        <p:spPr>
          <a:xfrm>
            <a:off x="3611198" y="5846176"/>
            <a:ext cx="1287373" cy="2306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solidFill>
                  <a:srgbClr val="00B050"/>
                </a:solidFill>
              </a:rPr>
              <a:t>조산공원 </a:t>
            </a:r>
            <a:r>
              <a:rPr lang="en-US" altLang="ko-KR" sz="1200" dirty="0" smtClean="0">
                <a:solidFill>
                  <a:srgbClr val="00B050"/>
                </a:solidFill>
              </a:rPr>
              <a:t>/</a:t>
            </a:r>
            <a:r>
              <a:rPr lang="ko-KR" altLang="en-US" sz="1200" dirty="0" err="1" smtClean="0">
                <a:solidFill>
                  <a:srgbClr val="00B050"/>
                </a:solidFill>
              </a:rPr>
              <a:t>족욕</a:t>
            </a:r>
            <a:endParaRPr lang="ko-KR" altLang="en-US" sz="1200" dirty="0">
              <a:solidFill>
                <a:srgbClr val="00B050"/>
              </a:solidFill>
            </a:endParaRPr>
          </a:p>
        </p:txBody>
      </p:sp>
      <p:sp>
        <p:nvSpPr>
          <p:cNvPr id="57" name="모서리가 둥근 직사각형 56"/>
          <p:cNvSpPr/>
          <p:nvPr/>
        </p:nvSpPr>
        <p:spPr>
          <a:xfrm>
            <a:off x="5412258" y="5864836"/>
            <a:ext cx="683742" cy="2306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solidFill>
                  <a:srgbClr val="00B050"/>
                </a:solidFill>
              </a:rPr>
              <a:t>중식</a:t>
            </a:r>
            <a:endParaRPr lang="ko-KR" altLang="en-US" sz="1200" dirty="0">
              <a:solidFill>
                <a:srgbClr val="00B050"/>
              </a:solidFill>
            </a:endParaRPr>
          </a:p>
        </p:txBody>
      </p:sp>
      <p:sp>
        <p:nvSpPr>
          <p:cNvPr id="58" name="모서리가 둥근 직사각형 57"/>
          <p:cNvSpPr/>
          <p:nvPr/>
        </p:nvSpPr>
        <p:spPr>
          <a:xfrm>
            <a:off x="6475446" y="5883497"/>
            <a:ext cx="933060" cy="2306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smtClean="0">
                <a:solidFill>
                  <a:schemeClr val="tx1"/>
                </a:solidFill>
              </a:rPr>
              <a:t>3</a:t>
            </a:r>
            <a:r>
              <a:rPr lang="ko-KR" altLang="en-US" sz="1200" dirty="0" smtClean="0">
                <a:solidFill>
                  <a:schemeClr val="tx1"/>
                </a:solidFill>
              </a:rPr>
              <a:t>관문이동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59" name="모서리가 둥근 직사각형 58"/>
          <p:cNvSpPr/>
          <p:nvPr/>
        </p:nvSpPr>
        <p:spPr>
          <a:xfrm>
            <a:off x="8043239" y="5846175"/>
            <a:ext cx="683742" cy="2306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solidFill>
                  <a:srgbClr val="00B050"/>
                </a:solidFill>
              </a:rPr>
              <a:t>산책</a:t>
            </a:r>
            <a:endParaRPr lang="ko-KR" altLang="en-US" sz="1200" dirty="0">
              <a:solidFill>
                <a:srgbClr val="00B050"/>
              </a:solidFill>
            </a:endParaRPr>
          </a:p>
        </p:txBody>
      </p:sp>
      <p:sp>
        <p:nvSpPr>
          <p:cNvPr id="29" name="모서리가 둥근 직사각형 28"/>
          <p:cNvSpPr/>
          <p:nvPr/>
        </p:nvSpPr>
        <p:spPr>
          <a:xfrm>
            <a:off x="5791201" y="5158945"/>
            <a:ext cx="1070918" cy="23065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200" smtClean="0">
                <a:solidFill>
                  <a:schemeClr val="tx1"/>
                </a:solidFill>
              </a:rPr>
              <a:t>새재주차장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30" name="모서리가 둥근 직사각형 29"/>
          <p:cNvSpPr/>
          <p:nvPr/>
        </p:nvSpPr>
        <p:spPr>
          <a:xfrm>
            <a:off x="5644516" y="4858979"/>
            <a:ext cx="765615" cy="114237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dirty="0" err="1" smtClean="0">
                <a:solidFill>
                  <a:schemeClr val="tx1"/>
                </a:solidFill>
              </a:rPr>
              <a:t>조령</a:t>
            </a:r>
            <a:r>
              <a:rPr lang="en-US" altLang="ko-KR" sz="900" dirty="0" smtClean="0">
                <a:solidFill>
                  <a:schemeClr val="tx1"/>
                </a:solidFill>
              </a:rPr>
              <a:t>2</a:t>
            </a:r>
            <a:r>
              <a:rPr lang="ko-KR" altLang="en-US" sz="900" dirty="0" smtClean="0">
                <a:solidFill>
                  <a:schemeClr val="tx1"/>
                </a:solidFill>
              </a:rPr>
              <a:t>관문</a:t>
            </a:r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31" name="모서리가 둥근 직사각형 30"/>
          <p:cNvSpPr/>
          <p:nvPr/>
        </p:nvSpPr>
        <p:spPr>
          <a:xfrm>
            <a:off x="5852899" y="5011379"/>
            <a:ext cx="765615" cy="114237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dirty="0" err="1" smtClean="0">
                <a:solidFill>
                  <a:schemeClr val="tx1"/>
                </a:solidFill>
              </a:rPr>
              <a:t>조령</a:t>
            </a:r>
            <a:r>
              <a:rPr lang="en-US" altLang="ko-KR" sz="900" dirty="0" smtClean="0">
                <a:solidFill>
                  <a:schemeClr val="tx1"/>
                </a:solidFill>
              </a:rPr>
              <a:t>1</a:t>
            </a:r>
            <a:r>
              <a:rPr lang="ko-KR" altLang="en-US" sz="900" dirty="0" smtClean="0">
                <a:solidFill>
                  <a:schemeClr val="tx1"/>
                </a:solidFill>
              </a:rPr>
              <a:t>관문</a:t>
            </a:r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32" name="모서리가 둥근 직사각형 31"/>
          <p:cNvSpPr/>
          <p:nvPr/>
        </p:nvSpPr>
        <p:spPr>
          <a:xfrm>
            <a:off x="5632075" y="4687917"/>
            <a:ext cx="765615" cy="114237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dirty="0" err="1" smtClean="0">
                <a:solidFill>
                  <a:schemeClr val="tx1"/>
                </a:solidFill>
              </a:rPr>
              <a:t>조령</a:t>
            </a:r>
            <a:r>
              <a:rPr lang="en-US" altLang="ko-KR" sz="900" dirty="0">
                <a:solidFill>
                  <a:schemeClr val="tx1"/>
                </a:solidFill>
              </a:rPr>
              <a:t>3</a:t>
            </a:r>
            <a:r>
              <a:rPr lang="ko-KR" altLang="en-US" sz="900" dirty="0" smtClean="0">
                <a:solidFill>
                  <a:schemeClr val="tx1"/>
                </a:solidFill>
              </a:rPr>
              <a:t>관문</a:t>
            </a:r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33" name="모서리가 둥근 직사각형 32"/>
          <p:cNvSpPr/>
          <p:nvPr/>
        </p:nvSpPr>
        <p:spPr>
          <a:xfrm>
            <a:off x="2458994" y="1981198"/>
            <a:ext cx="836142" cy="23065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smtClean="0">
                <a:solidFill>
                  <a:schemeClr val="tx1"/>
                </a:solidFill>
              </a:rPr>
              <a:t>영안교회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510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137</Words>
  <Application>Microsoft Office PowerPoint</Application>
  <PresentationFormat>와이드스크린</PresentationFormat>
  <Paragraphs>51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ITCOM</dc:creator>
  <cp:lastModifiedBy>ITCOM</cp:lastModifiedBy>
  <cp:revision>28</cp:revision>
  <dcterms:created xsi:type="dcterms:W3CDTF">2019-09-18T01:42:56Z</dcterms:created>
  <dcterms:modified xsi:type="dcterms:W3CDTF">2019-10-14T01:27:22Z</dcterms:modified>
</cp:coreProperties>
</file>