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51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99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63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54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18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8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76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1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83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23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19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0DFF-8A64-4CC6-A9CD-403EF0481798}" type="datetimeFigureOut">
              <a:rPr lang="ko-KR" altLang="en-US" smtClean="0"/>
              <a:t>2022-10-04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8B701-0DDE-42AE-91D2-058E75A432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23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700770"/>
            <a:ext cx="10923373" cy="588537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4518454" y="168875"/>
            <a:ext cx="3155092" cy="387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부부성가대 야유회 즐기기 </a:t>
            </a:r>
            <a:r>
              <a:rPr lang="en-US" altLang="ko-KR" dirty="0"/>
              <a:t>!!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436075" y="3429000"/>
            <a:ext cx="1412789" cy="6631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문경새재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4851" y="1378001"/>
            <a:ext cx="1949851" cy="1096791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2261285" y="2940909"/>
            <a:ext cx="1791731" cy="296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족욕</a:t>
            </a:r>
            <a:r>
              <a:rPr lang="ko-KR" altLang="en-US" dirty="0"/>
              <a:t> 체험</a:t>
            </a:r>
            <a:r>
              <a:rPr lang="en-US" altLang="ko-KR" dirty="0"/>
              <a:t>(</a:t>
            </a:r>
            <a:r>
              <a:rPr lang="ko-KR" altLang="en-US" dirty="0" err="1"/>
              <a:t>足浴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424615" y="2100649"/>
            <a:ext cx="2631990" cy="358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식사</a:t>
            </a:r>
            <a:r>
              <a:rPr lang="en-US" altLang="ko-KR" dirty="0"/>
              <a:t>(</a:t>
            </a:r>
            <a:r>
              <a:rPr lang="ko-KR" altLang="en-US" dirty="0"/>
              <a:t>한정식</a:t>
            </a:r>
            <a:r>
              <a:rPr lang="en-US" altLang="ko-KR" dirty="0"/>
              <a:t>+</a:t>
            </a:r>
            <a:r>
              <a:rPr lang="ko-KR" altLang="en-US" dirty="0"/>
              <a:t>버섯전골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84654"/>
            <a:ext cx="1923535" cy="128235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40" y="809368"/>
            <a:ext cx="1911178" cy="127411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047" y="1331383"/>
            <a:ext cx="1884520" cy="1161534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963827" y="2928551"/>
            <a:ext cx="1309816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조산공원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20" y="4070650"/>
            <a:ext cx="1216496" cy="1372931"/>
          </a:xfrm>
          <a:prstGeom prst="rect">
            <a:avLst/>
          </a:prstGeom>
        </p:spPr>
      </p:pic>
      <p:sp>
        <p:nvSpPr>
          <p:cNvPr id="24" name="모서리가 둥근 직사각형 23"/>
          <p:cNvSpPr/>
          <p:nvPr/>
        </p:nvSpPr>
        <p:spPr>
          <a:xfrm>
            <a:off x="5103341" y="5474044"/>
            <a:ext cx="1309816" cy="3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사과축제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669957" y="1767016"/>
            <a:ext cx="1260389" cy="679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수안보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302842" y="4868562"/>
            <a:ext cx="1507525" cy="308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단풍놀이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3" y="3583461"/>
            <a:ext cx="1823308" cy="1248032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8" y="5288692"/>
            <a:ext cx="1669536" cy="939114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7117492" y="6277234"/>
            <a:ext cx="1408670" cy="22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조령</a:t>
            </a:r>
            <a:r>
              <a:rPr lang="en-US" altLang="ko-KR" dirty="0"/>
              <a:t>1</a:t>
            </a:r>
            <a:r>
              <a:rPr lang="ko-KR" altLang="en-US" dirty="0"/>
              <a:t>관문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88" y="3664114"/>
            <a:ext cx="833366" cy="1414513"/>
          </a:xfrm>
          <a:prstGeom prst="rect">
            <a:avLst/>
          </a:prstGeom>
        </p:spPr>
      </p:pic>
      <p:sp>
        <p:nvSpPr>
          <p:cNvPr id="34" name="모서리가 둥근 직사각형 33"/>
          <p:cNvSpPr/>
          <p:nvPr/>
        </p:nvSpPr>
        <p:spPr>
          <a:xfrm>
            <a:off x="1791728" y="5053911"/>
            <a:ext cx="1643449" cy="370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과거 길 걷기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48" y="3583459"/>
            <a:ext cx="1710175" cy="125820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74" y="3662106"/>
            <a:ext cx="2487312" cy="140118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4044778" y="2940908"/>
            <a:ext cx="2051222" cy="296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보물찾기</a:t>
            </a:r>
          </a:p>
        </p:txBody>
      </p:sp>
    </p:spTree>
    <p:extLst>
      <p:ext uri="{BB962C8B-B14F-4D97-AF65-F5344CB8AC3E}">
        <p14:creationId xmlns:p14="http://schemas.microsoft.com/office/powerpoint/2010/main" val="145311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</Words>
  <Application>Microsoft Office PowerPoint</Application>
  <PresentationFormat>와이드스크린</PresentationFormat>
  <Paragraphs>11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ITCOM</dc:creator>
  <cp:lastModifiedBy>User</cp:lastModifiedBy>
  <cp:revision>13</cp:revision>
  <dcterms:created xsi:type="dcterms:W3CDTF">2019-09-24T01:14:09Z</dcterms:created>
  <dcterms:modified xsi:type="dcterms:W3CDTF">2022-10-04T01:51:20Z</dcterms:modified>
</cp:coreProperties>
</file>